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3507608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1pPr>
    <a:lvl2pPr marL="1753804" algn="l" defTabSz="3507608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2pPr>
    <a:lvl3pPr marL="3507608" algn="l" defTabSz="3507608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3pPr>
    <a:lvl4pPr marL="5261412" algn="l" defTabSz="3507608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4pPr>
    <a:lvl5pPr marL="7015217" algn="l" defTabSz="3507608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5pPr>
    <a:lvl6pPr marL="8769020" algn="l" defTabSz="3507608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6pPr>
    <a:lvl7pPr marL="10522825" algn="l" defTabSz="3507608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7pPr>
    <a:lvl8pPr marL="12276629" algn="l" defTabSz="3507608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8pPr>
    <a:lvl9pPr marL="14030434" algn="l" defTabSz="3507608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" userDrawn="1">
          <p15:clr>
            <a:srgbClr val="A4A3A4"/>
          </p15:clr>
        </p15:guide>
        <p15:guide id="2" pos="9536" userDrawn="1">
          <p15:clr>
            <a:srgbClr val="A4A3A4"/>
          </p15:clr>
        </p15:guide>
        <p15:guide id="3" pos="18922" userDrawn="1">
          <p15:clr>
            <a:srgbClr val="A4A3A4"/>
          </p15:clr>
        </p15:guide>
        <p15:guide id="4" pos="149" userDrawn="1">
          <p15:clr>
            <a:srgbClr val="A4A3A4"/>
          </p15:clr>
        </p15:guide>
        <p15:guide id="5" orient="horz" pos="2682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dia Howes" initials="LH" lastIdx="1" clrIdx="0">
    <p:extLst>
      <p:ext uri="{19B8F6BF-5375-455C-9EA6-DF929625EA0E}">
        <p15:presenceInfo xmlns:p15="http://schemas.microsoft.com/office/powerpoint/2012/main" userId="S-1-5-21-3267252026-959778862-486524141-93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106" autoAdjust="0"/>
    <p:restoredTop sz="95642" autoAdjust="0"/>
  </p:normalViewPr>
  <p:slideViewPr>
    <p:cSldViewPr snapToGrid="0" showGuides="1">
      <p:cViewPr>
        <p:scale>
          <a:sx n="85" d="100"/>
          <a:sy n="85" d="100"/>
        </p:scale>
        <p:origin x="-3830" y="-1061"/>
      </p:cViewPr>
      <p:guideLst>
        <p:guide orient="horz" pos="111"/>
        <p:guide pos="9536"/>
        <p:guide pos="18922"/>
        <p:guide pos="149"/>
        <p:guide orient="horz" pos="268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085861100158466"/>
          <c:y val="0.14648742900022207"/>
          <c:w val="0.5219212879818359"/>
          <c:h val="0.8500580864813563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70-4B11-B0E1-D5784FD84A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70-4B11-B0E1-D5784FD84A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70-4B11-B0E1-D5784FD84A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70-4B11-B0E1-D5784FD84AE8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70-4B11-B0E1-D5784FD84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030146634673878E-2"/>
          <c:y val="0.29918282531150708"/>
          <c:w val="0.33853092888029851"/>
          <c:h val="0.533697713434718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A99A76-A471-44C6-B04F-D8DB482DE158}" type="doc">
      <dgm:prSet loTypeId="urn:microsoft.com/office/officeart/2009/layout/CircleArrowProcess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8179C2-3AD0-4648-B5E5-BBACEDCBEDE9}">
      <dgm:prSet phldrT="[Text]" custT="1"/>
      <dgm:spPr/>
      <dgm:t>
        <a:bodyPr/>
        <a:lstStyle/>
        <a:p>
          <a:r>
            <a:rPr lang="en-US" sz="4000" dirty="0"/>
            <a:t>Step 1</a:t>
          </a:r>
        </a:p>
      </dgm:t>
    </dgm:pt>
    <dgm:pt modelId="{CF502FF8-F080-46C0-84EF-9BA43B8E4646}" type="parTrans" cxnId="{861B301A-41AF-4F94-8EA2-FE50BD0F6742}">
      <dgm:prSet/>
      <dgm:spPr/>
      <dgm:t>
        <a:bodyPr/>
        <a:lstStyle/>
        <a:p>
          <a:endParaRPr lang="en-US"/>
        </a:p>
      </dgm:t>
    </dgm:pt>
    <dgm:pt modelId="{3A10DD80-7CB9-4241-BDD6-B2B9EEE57C8C}" type="sibTrans" cxnId="{861B301A-41AF-4F94-8EA2-FE50BD0F6742}">
      <dgm:prSet/>
      <dgm:spPr/>
      <dgm:t>
        <a:bodyPr/>
        <a:lstStyle/>
        <a:p>
          <a:endParaRPr lang="en-US"/>
        </a:p>
      </dgm:t>
    </dgm:pt>
    <dgm:pt modelId="{D97EADE9-33E6-4065-A270-9331D8852430}">
      <dgm:prSet phldrT="[Text]" custT="1"/>
      <dgm:spPr/>
      <dgm:t>
        <a:bodyPr/>
        <a:lstStyle/>
        <a:p>
          <a:r>
            <a:rPr lang="en-US" sz="4000" dirty="0"/>
            <a:t>Step 2</a:t>
          </a:r>
        </a:p>
      </dgm:t>
    </dgm:pt>
    <dgm:pt modelId="{C454EB13-B6B9-4B86-A32F-32B8EE3F55CF}" type="parTrans" cxnId="{0C7F139B-BE11-462C-9585-2DF5DBC3879E}">
      <dgm:prSet/>
      <dgm:spPr/>
      <dgm:t>
        <a:bodyPr/>
        <a:lstStyle/>
        <a:p>
          <a:endParaRPr lang="en-US"/>
        </a:p>
      </dgm:t>
    </dgm:pt>
    <dgm:pt modelId="{AA175819-8118-4C24-8D9E-A1F2F60C8877}" type="sibTrans" cxnId="{0C7F139B-BE11-462C-9585-2DF5DBC3879E}">
      <dgm:prSet/>
      <dgm:spPr/>
      <dgm:t>
        <a:bodyPr/>
        <a:lstStyle/>
        <a:p>
          <a:endParaRPr lang="en-US"/>
        </a:p>
      </dgm:t>
    </dgm:pt>
    <dgm:pt modelId="{0825EC45-8794-4A75-A7F7-CE0FFEFD3186}">
      <dgm:prSet phldrT="[Text]" custT="1"/>
      <dgm:spPr/>
      <dgm:t>
        <a:bodyPr/>
        <a:lstStyle/>
        <a:p>
          <a:r>
            <a:rPr lang="en-US" sz="4000" dirty="0"/>
            <a:t>Step 4</a:t>
          </a:r>
        </a:p>
      </dgm:t>
    </dgm:pt>
    <dgm:pt modelId="{01F78F90-C4F5-435C-9395-F0F939C767D2}" type="parTrans" cxnId="{F7310B7E-0442-4700-A42C-B317ADEAC771}">
      <dgm:prSet/>
      <dgm:spPr/>
      <dgm:t>
        <a:bodyPr/>
        <a:lstStyle/>
        <a:p>
          <a:endParaRPr lang="en-US"/>
        </a:p>
      </dgm:t>
    </dgm:pt>
    <dgm:pt modelId="{BC5C41BB-DA72-45F8-9FF9-7F5D7D595EDF}" type="sibTrans" cxnId="{F7310B7E-0442-4700-A42C-B317ADEAC771}">
      <dgm:prSet/>
      <dgm:spPr/>
      <dgm:t>
        <a:bodyPr/>
        <a:lstStyle/>
        <a:p>
          <a:endParaRPr lang="en-US"/>
        </a:p>
      </dgm:t>
    </dgm:pt>
    <dgm:pt modelId="{F6F35D4F-16FE-4075-9BF6-B7A83AD99AD1}">
      <dgm:prSet phldrT="[Text]" custT="1"/>
      <dgm:spPr/>
      <dgm:t>
        <a:bodyPr/>
        <a:lstStyle/>
        <a:p>
          <a:r>
            <a:rPr lang="en-US" sz="4000" dirty="0"/>
            <a:t>Step 3</a:t>
          </a:r>
        </a:p>
      </dgm:t>
    </dgm:pt>
    <dgm:pt modelId="{9FE5D356-72D3-4ED3-B3BC-53E5C28F3F6B}" type="parTrans" cxnId="{21206B98-B884-4E7A-9176-272D47625C99}">
      <dgm:prSet/>
      <dgm:spPr/>
      <dgm:t>
        <a:bodyPr/>
        <a:lstStyle/>
        <a:p>
          <a:endParaRPr lang="en-US"/>
        </a:p>
      </dgm:t>
    </dgm:pt>
    <dgm:pt modelId="{01B55C1B-A8BF-41CF-8D5B-EDECD716FCB2}" type="sibTrans" cxnId="{21206B98-B884-4E7A-9176-272D47625C99}">
      <dgm:prSet/>
      <dgm:spPr/>
      <dgm:t>
        <a:bodyPr/>
        <a:lstStyle/>
        <a:p>
          <a:endParaRPr lang="en-US"/>
        </a:p>
      </dgm:t>
    </dgm:pt>
    <dgm:pt modelId="{7CEC1C80-70FD-4619-9E7B-42F57B91FB53}" type="pres">
      <dgm:prSet presAssocID="{D3A99A76-A471-44C6-B04F-D8DB482DE15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514AFEA2-DDDE-47FE-9F64-C5B39A169FCF}" type="pres">
      <dgm:prSet presAssocID="{858179C2-3AD0-4648-B5E5-BBACEDCBEDE9}" presName="Accent1" presStyleCnt="0"/>
      <dgm:spPr/>
    </dgm:pt>
    <dgm:pt modelId="{9B869324-9E0D-4BB1-B69B-935E8D17567C}" type="pres">
      <dgm:prSet presAssocID="{858179C2-3AD0-4648-B5E5-BBACEDCBEDE9}" presName="Accent" presStyleLbl="node1" presStyleIdx="0" presStyleCnt="4" custAng="16200000" custScaleX="153094" custScaleY="161356" custLinFactX="-60800" custLinFactNeighborX="-100000" custLinFactNeighborY="64699"/>
      <dgm:spPr/>
    </dgm:pt>
    <dgm:pt modelId="{C15BB1C7-6ACB-4A46-9930-5B1ECECE183E}" type="pres">
      <dgm:prSet presAssocID="{858179C2-3AD0-4648-B5E5-BBACEDCBEDE9}" presName="Parent1" presStyleLbl="revTx" presStyleIdx="0" presStyleCnt="4" custScaleX="193775" custScaleY="190755" custLinFactX="-100000" custLinFactY="100000" custLinFactNeighborX="-186234" custLinFactNeighborY="1205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EF371A-E972-420D-85E9-41BAB04794B8}" type="pres">
      <dgm:prSet presAssocID="{D97EADE9-33E6-4065-A270-9331D8852430}" presName="Accent2" presStyleCnt="0"/>
      <dgm:spPr/>
    </dgm:pt>
    <dgm:pt modelId="{D6B7F7E9-76FD-4001-91DE-C3E114E2AD6D}" type="pres">
      <dgm:prSet presAssocID="{D97EADE9-33E6-4065-A270-9331D8852430}" presName="Accent" presStyleLbl="node1" presStyleIdx="1" presStyleCnt="4" custAng="16200000" custScaleX="149222" custScaleY="159765" custLinFactNeighborX="-39682" custLinFactNeighborY="48818"/>
      <dgm:spPr/>
    </dgm:pt>
    <dgm:pt modelId="{24B3FF8B-ED46-4D6D-A7F7-9FFB68CFD9B9}" type="pres">
      <dgm:prSet presAssocID="{D97EADE9-33E6-4065-A270-9331D8852430}" presName="Parent2" presStyleLbl="revTx" presStyleIdx="1" presStyleCnt="4" custLinFactY="47832" custLinFactNeighborX="-89794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A80320-F335-491B-A5FC-E4DC18E5CABC}" type="pres">
      <dgm:prSet presAssocID="{F6F35D4F-16FE-4075-9BF6-B7A83AD99AD1}" presName="Accent3" presStyleCnt="0"/>
      <dgm:spPr/>
    </dgm:pt>
    <dgm:pt modelId="{332D36D3-EF85-40BE-94A7-8FE5F2D13EEB}" type="pres">
      <dgm:prSet presAssocID="{F6F35D4F-16FE-4075-9BF6-B7A83AD99AD1}" presName="Accent" presStyleLbl="node1" presStyleIdx="2" presStyleCnt="4" custAng="16200000" custScaleX="170103" custScaleY="170103" custLinFactNeighborX="36267" custLinFactNeighborY="-58553"/>
      <dgm:spPr/>
    </dgm:pt>
    <dgm:pt modelId="{F1A5AEA4-1C23-47EA-A5FE-BC37826AC44B}" type="pres">
      <dgm:prSet presAssocID="{F6F35D4F-16FE-4075-9BF6-B7A83AD99AD1}" presName="Parent3" presStyleLbl="revTx" presStyleIdx="2" presStyleCnt="4" custLinFactY="-100000" custLinFactNeighborX="59173" custLinFactNeighborY="-1210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A715A4-9ED3-4125-9EBA-6881187BB7A2}" type="pres">
      <dgm:prSet presAssocID="{0825EC45-8794-4A75-A7F7-CE0FFEFD3186}" presName="Accent4" presStyleCnt="0"/>
      <dgm:spPr/>
    </dgm:pt>
    <dgm:pt modelId="{D497D7A2-EB08-4F77-844F-5EB4D7DD926E}" type="pres">
      <dgm:prSet presAssocID="{0825EC45-8794-4A75-A7F7-CE0FFEFD3186}" presName="Accent" presStyleLbl="node1" presStyleIdx="3" presStyleCnt="4" custAng="16200000" custScaleX="164182" custScaleY="175781" custLinFactX="92643" custLinFactNeighborX="100000" custLinFactNeighborY="-81011"/>
      <dgm:spPr/>
    </dgm:pt>
    <dgm:pt modelId="{A6196884-2CE1-4A0A-BFA2-1A2CA11C6A6F}" type="pres">
      <dgm:prSet presAssocID="{0825EC45-8794-4A75-A7F7-CE0FFEFD3186}" presName="Parent4" presStyleLbl="revTx" presStyleIdx="3" presStyleCnt="4" custLinFactX="100000" custLinFactY="-100000" custLinFactNeighborX="195354" custLinFactNeighborY="-1497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7310B7E-0442-4700-A42C-B317ADEAC771}" srcId="{D3A99A76-A471-44C6-B04F-D8DB482DE158}" destId="{0825EC45-8794-4A75-A7F7-CE0FFEFD3186}" srcOrd="3" destOrd="0" parTransId="{01F78F90-C4F5-435C-9395-F0F939C767D2}" sibTransId="{BC5C41BB-DA72-45F8-9FF9-7F5D7D595EDF}"/>
    <dgm:cxn modelId="{9C38C8B3-7D18-4212-B7C1-D9474E448CFE}" type="presOf" srcId="{0825EC45-8794-4A75-A7F7-CE0FFEFD3186}" destId="{A6196884-2CE1-4A0A-BFA2-1A2CA11C6A6F}" srcOrd="0" destOrd="0" presId="urn:microsoft.com/office/officeart/2009/layout/CircleArrowProcess"/>
    <dgm:cxn modelId="{0C7F139B-BE11-462C-9585-2DF5DBC3879E}" srcId="{D3A99A76-A471-44C6-B04F-D8DB482DE158}" destId="{D97EADE9-33E6-4065-A270-9331D8852430}" srcOrd="1" destOrd="0" parTransId="{C454EB13-B6B9-4B86-A32F-32B8EE3F55CF}" sibTransId="{AA175819-8118-4C24-8D9E-A1F2F60C8877}"/>
    <dgm:cxn modelId="{CCF57C61-4F0B-4C4D-8D66-09BA1354BC0D}" type="presOf" srcId="{858179C2-3AD0-4648-B5E5-BBACEDCBEDE9}" destId="{C15BB1C7-6ACB-4A46-9930-5B1ECECE183E}" srcOrd="0" destOrd="0" presId="urn:microsoft.com/office/officeart/2009/layout/CircleArrowProcess"/>
    <dgm:cxn modelId="{21206B98-B884-4E7A-9176-272D47625C99}" srcId="{D3A99A76-A471-44C6-B04F-D8DB482DE158}" destId="{F6F35D4F-16FE-4075-9BF6-B7A83AD99AD1}" srcOrd="2" destOrd="0" parTransId="{9FE5D356-72D3-4ED3-B3BC-53E5C28F3F6B}" sibTransId="{01B55C1B-A8BF-41CF-8D5B-EDECD716FCB2}"/>
    <dgm:cxn modelId="{6794F4BB-1C71-4B7B-B26D-3EA6AB05B847}" type="presOf" srcId="{F6F35D4F-16FE-4075-9BF6-B7A83AD99AD1}" destId="{F1A5AEA4-1C23-47EA-A5FE-BC37826AC44B}" srcOrd="0" destOrd="0" presId="urn:microsoft.com/office/officeart/2009/layout/CircleArrowProcess"/>
    <dgm:cxn modelId="{6D2B0BF4-3015-4BB1-B4D8-1DE44548D452}" type="presOf" srcId="{D3A99A76-A471-44C6-B04F-D8DB482DE158}" destId="{7CEC1C80-70FD-4619-9E7B-42F57B91FB53}" srcOrd="0" destOrd="0" presId="urn:microsoft.com/office/officeart/2009/layout/CircleArrowProcess"/>
    <dgm:cxn modelId="{19185DF4-EBE9-42FB-8251-2AEB6247AF45}" type="presOf" srcId="{D97EADE9-33E6-4065-A270-9331D8852430}" destId="{24B3FF8B-ED46-4D6D-A7F7-9FFB68CFD9B9}" srcOrd="0" destOrd="0" presId="urn:microsoft.com/office/officeart/2009/layout/CircleArrowProcess"/>
    <dgm:cxn modelId="{861B301A-41AF-4F94-8EA2-FE50BD0F6742}" srcId="{D3A99A76-A471-44C6-B04F-D8DB482DE158}" destId="{858179C2-3AD0-4648-B5E5-BBACEDCBEDE9}" srcOrd="0" destOrd="0" parTransId="{CF502FF8-F080-46C0-84EF-9BA43B8E4646}" sibTransId="{3A10DD80-7CB9-4241-BDD6-B2B9EEE57C8C}"/>
    <dgm:cxn modelId="{1043D752-59FD-470A-82DC-23EB3C1AC5DA}" type="presParOf" srcId="{7CEC1C80-70FD-4619-9E7B-42F57B91FB53}" destId="{514AFEA2-DDDE-47FE-9F64-C5B39A169FCF}" srcOrd="0" destOrd="0" presId="urn:microsoft.com/office/officeart/2009/layout/CircleArrowProcess"/>
    <dgm:cxn modelId="{F7B8E954-317B-4148-B8ED-E35E468CC39F}" type="presParOf" srcId="{514AFEA2-DDDE-47FE-9F64-C5B39A169FCF}" destId="{9B869324-9E0D-4BB1-B69B-935E8D17567C}" srcOrd="0" destOrd="0" presId="urn:microsoft.com/office/officeart/2009/layout/CircleArrowProcess"/>
    <dgm:cxn modelId="{DCDF6615-A1C3-4B84-BC8B-64B1E715D854}" type="presParOf" srcId="{7CEC1C80-70FD-4619-9E7B-42F57B91FB53}" destId="{C15BB1C7-6ACB-4A46-9930-5B1ECECE183E}" srcOrd="1" destOrd="0" presId="urn:microsoft.com/office/officeart/2009/layout/CircleArrowProcess"/>
    <dgm:cxn modelId="{5C121D4D-13A6-47A3-B86C-0E5138B2F795}" type="presParOf" srcId="{7CEC1C80-70FD-4619-9E7B-42F57B91FB53}" destId="{FCEF371A-E972-420D-85E9-41BAB04794B8}" srcOrd="2" destOrd="0" presId="urn:microsoft.com/office/officeart/2009/layout/CircleArrowProcess"/>
    <dgm:cxn modelId="{9352EBA1-248A-44BE-9CE7-5D4F2AED3C3D}" type="presParOf" srcId="{FCEF371A-E972-420D-85E9-41BAB04794B8}" destId="{D6B7F7E9-76FD-4001-91DE-C3E114E2AD6D}" srcOrd="0" destOrd="0" presId="urn:microsoft.com/office/officeart/2009/layout/CircleArrowProcess"/>
    <dgm:cxn modelId="{948B0EDD-354F-4C7C-96BE-640ACC7013CE}" type="presParOf" srcId="{7CEC1C80-70FD-4619-9E7B-42F57B91FB53}" destId="{24B3FF8B-ED46-4D6D-A7F7-9FFB68CFD9B9}" srcOrd="3" destOrd="0" presId="urn:microsoft.com/office/officeart/2009/layout/CircleArrowProcess"/>
    <dgm:cxn modelId="{A88FA627-4685-4A10-A9C8-61A3D2CFB89A}" type="presParOf" srcId="{7CEC1C80-70FD-4619-9E7B-42F57B91FB53}" destId="{9EA80320-F335-491B-A5FC-E4DC18E5CABC}" srcOrd="4" destOrd="0" presId="urn:microsoft.com/office/officeart/2009/layout/CircleArrowProcess"/>
    <dgm:cxn modelId="{30CE80E9-2054-484C-9694-4545122CE84E}" type="presParOf" srcId="{9EA80320-F335-491B-A5FC-E4DC18E5CABC}" destId="{332D36D3-EF85-40BE-94A7-8FE5F2D13EEB}" srcOrd="0" destOrd="0" presId="urn:microsoft.com/office/officeart/2009/layout/CircleArrowProcess"/>
    <dgm:cxn modelId="{AC00D2B0-ED40-442B-BA9A-7F1239B53C4F}" type="presParOf" srcId="{7CEC1C80-70FD-4619-9E7B-42F57B91FB53}" destId="{F1A5AEA4-1C23-47EA-A5FE-BC37826AC44B}" srcOrd="5" destOrd="0" presId="urn:microsoft.com/office/officeart/2009/layout/CircleArrowProcess"/>
    <dgm:cxn modelId="{E05C1BE5-D3D9-4C66-B79E-44458388BDD2}" type="presParOf" srcId="{7CEC1C80-70FD-4619-9E7B-42F57B91FB53}" destId="{96A715A4-9ED3-4125-9EBA-6881187BB7A2}" srcOrd="6" destOrd="0" presId="urn:microsoft.com/office/officeart/2009/layout/CircleArrowProcess"/>
    <dgm:cxn modelId="{285C27DF-F501-4D44-97FB-4390DAAC7E90}" type="presParOf" srcId="{96A715A4-9ED3-4125-9EBA-6881187BB7A2}" destId="{D497D7A2-EB08-4F77-844F-5EB4D7DD926E}" srcOrd="0" destOrd="0" presId="urn:microsoft.com/office/officeart/2009/layout/CircleArrowProcess"/>
    <dgm:cxn modelId="{C3F517F8-7D89-440B-AEC4-D3D889C07EA0}" type="presParOf" srcId="{7CEC1C80-70FD-4619-9E7B-42F57B91FB53}" destId="{A6196884-2CE1-4A0A-BFA2-1A2CA11C6A6F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69324-9E0D-4BB1-B69B-935E8D17567C}">
      <dsp:nvSpPr>
        <dsp:cNvPr id="0" name=""/>
        <dsp:cNvSpPr/>
      </dsp:nvSpPr>
      <dsp:spPr>
        <a:xfrm rot="16200000">
          <a:off x="102329" y="817731"/>
          <a:ext cx="3784364" cy="398900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BB1C7-6ACB-4A46-9930-5B1ECECE183E}">
      <dsp:nvSpPr>
        <dsp:cNvPr id="0" name=""/>
        <dsp:cNvSpPr/>
      </dsp:nvSpPr>
      <dsp:spPr>
        <a:xfrm>
          <a:off x="683842" y="2079498"/>
          <a:ext cx="2673073" cy="1315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Step 1</a:t>
          </a:r>
        </a:p>
      </dsp:txBody>
      <dsp:txXfrm>
        <a:off x="683842" y="2079498"/>
        <a:ext cx="2673073" cy="1315570"/>
      </dsp:txXfrm>
    </dsp:sp>
    <dsp:sp modelId="{D6B7F7E9-76FD-4001-91DE-C3E114E2AD6D}">
      <dsp:nvSpPr>
        <dsp:cNvPr id="0" name=""/>
        <dsp:cNvSpPr/>
      </dsp:nvSpPr>
      <dsp:spPr>
        <a:xfrm rot="16200000">
          <a:off x="2457406" y="1865423"/>
          <a:ext cx="3688651" cy="394966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3FF8B-ED46-4D6D-A7F7-9FFB68CFD9B9}">
      <dsp:nvSpPr>
        <dsp:cNvPr id="0" name=""/>
        <dsp:cNvSpPr/>
      </dsp:nvSpPr>
      <dsp:spPr>
        <a:xfrm>
          <a:off x="3350974" y="3314332"/>
          <a:ext cx="1379472" cy="689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Step 2</a:t>
          </a:r>
        </a:p>
      </dsp:txBody>
      <dsp:txXfrm>
        <a:off x="3350974" y="3314332"/>
        <a:ext cx="1379472" cy="689665"/>
      </dsp:txXfrm>
    </dsp:sp>
    <dsp:sp modelId="{332D36D3-EF85-40BE-94A7-8FE5F2D13EEB}">
      <dsp:nvSpPr>
        <dsp:cNvPr id="0" name=""/>
        <dsp:cNvSpPr/>
      </dsp:nvSpPr>
      <dsp:spPr>
        <a:xfrm rot="16200000">
          <a:off x="4763447" y="509114"/>
          <a:ext cx="4204813" cy="420524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5AEA4-1C23-47EA-A5FE-BC37826AC44B}">
      <dsp:nvSpPr>
        <dsp:cNvPr id="0" name=""/>
        <dsp:cNvSpPr/>
      </dsp:nvSpPr>
      <dsp:spPr>
        <a:xfrm>
          <a:off x="6095437" y="2193556"/>
          <a:ext cx="1379472" cy="689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Step 3</a:t>
          </a:r>
        </a:p>
      </dsp:txBody>
      <dsp:txXfrm>
        <a:off x="6095437" y="2193556"/>
        <a:ext cx="1379472" cy="689665"/>
      </dsp:txXfrm>
    </dsp:sp>
    <dsp:sp modelId="{D497D7A2-EB08-4F77-844F-5EB4D7DD926E}">
      <dsp:nvSpPr>
        <dsp:cNvPr id="0" name=""/>
        <dsp:cNvSpPr/>
      </dsp:nvSpPr>
      <dsp:spPr>
        <a:xfrm rot="16200000">
          <a:off x="7632511" y="1881382"/>
          <a:ext cx="3486720" cy="3734852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96884-2CE1-4A0A-BFA2-1A2CA11C6A6F}">
      <dsp:nvSpPr>
        <dsp:cNvPr id="0" name=""/>
        <dsp:cNvSpPr/>
      </dsp:nvSpPr>
      <dsp:spPr>
        <a:xfrm>
          <a:off x="8663985" y="3418648"/>
          <a:ext cx="1379472" cy="689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Step 4</a:t>
          </a:r>
        </a:p>
      </dsp:txBody>
      <dsp:txXfrm>
        <a:off x="8663985" y="3418648"/>
        <a:ext cx="1379472" cy="689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C6F1A-1039-4C54-9CFF-5DE3C97F7A8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A66B9-DB0A-49EB-B2C8-69ADD5BB5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0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5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91" algn="l" defTabSz="9145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583" algn="l" defTabSz="9145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874" algn="l" defTabSz="9145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9166" algn="l" defTabSz="9145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457" algn="l" defTabSz="9145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749" algn="l" defTabSz="9145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1040" algn="l" defTabSz="9145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8332" algn="l" defTabSz="9145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66B9-DB0A-49EB-B2C8-69ADD5BB59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5314-68FD-4919-B69A-04FEC013801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05BA-0348-42F8-93EF-7E6BE106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5314-68FD-4919-B69A-04FEC013801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05BA-0348-42F8-93EF-7E6BE106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4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5314-68FD-4919-B69A-04FEC013801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05BA-0348-42F8-93EF-7E6BE106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2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5314-68FD-4919-B69A-04FEC013801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05BA-0348-42F8-93EF-7E6BE106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7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5314-68FD-4919-B69A-04FEC013801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05BA-0348-42F8-93EF-7E6BE106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5314-68FD-4919-B69A-04FEC013801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05BA-0348-42F8-93EF-7E6BE106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8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5314-68FD-4919-B69A-04FEC013801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05BA-0348-42F8-93EF-7E6BE106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0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5314-68FD-4919-B69A-04FEC013801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05BA-0348-42F8-93EF-7E6BE106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3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5314-68FD-4919-B69A-04FEC013801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05BA-0348-42F8-93EF-7E6BE106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5314-68FD-4919-B69A-04FEC013801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05BA-0348-42F8-93EF-7E6BE106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8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5314-68FD-4919-B69A-04FEC013801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05BA-0348-42F8-93EF-7E6BE106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4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5314-68FD-4919-B69A-04FEC013801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B05BA-0348-42F8-93EF-7E6BE106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6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938" y="5244316"/>
            <a:ext cx="30267275" cy="1641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dirty="0"/>
              <a:t>Authors: 60 </a:t>
            </a:r>
            <a:r>
              <a:rPr lang="en-US" sz="6000" dirty="0" err="1"/>
              <a:t>pt</a:t>
            </a:r>
            <a:endParaRPr lang="en-US" sz="6000" dirty="0"/>
          </a:p>
          <a:p>
            <a:pPr algn="ctr">
              <a:lnSpc>
                <a:spcPts val="6000"/>
              </a:lnSpc>
            </a:pPr>
            <a:r>
              <a:rPr lang="en-US" sz="5000" dirty="0" err="1"/>
              <a:t>Affililations</a:t>
            </a:r>
            <a:r>
              <a:rPr lang="en-US" sz="5000" dirty="0"/>
              <a:t>: 45 </a:t>
            </a:r>
            <a:r>
              <a:rPr lang="en-US" sz="5000" dirty="0" err="1"/>
              <a:t>pt</a:t>
            </a:r>
            <a:r>
              <a:rPr lang="en-US" sz="6000" dirty="0"/>
              <a:t> 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7938" y="3835400"/>
            <a:ext cx="30267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 Classic Poster Template: 96 </a:t>
            </a:r>
            <a:r>
              <a:rPr lang="en-US" sz="9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en-US" sz="9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149054" y="12262335"/>
            <a:ext cx="13941432" cy="5505271"/>
            <a:chOff x="446015" y="3689357"/>
            <a:chExt cx="16242180" cy="5505271"/>
          </a:xfrm>
        </p:grpSpPr>
        <p:grpSp>
          <p:nvGrpSpPr>
            <p:cNvPr id="7" name="Group 7"/>
            <p:cNvGrpSpPr/>
            <p:nvPr/>
          </p:nvGrpSpPr>
          <p:grpSpPr>
            <a:xfrm>
              <a:off x="446015" y="3689357"/>
              <a:ext cx="16242180" cy="5505271"/>
              <a:chOff x="993908" y="7307089"/>
              <a:chExt cx="12159685" cy="5505271"/>
            </a:xfrm>
          </p:grpSpPr>
          <p:sp>
            <p:nvSpPr>
              <p:cNvPr id="9" name="Rectangle 9"/>
              <p:cNvSpPr/>
              <p:nvPr/>
            </p:nvSpPr>
            <p:spPr>
              <a:xfrm>
                <a:off x="993908" y="7307090"/>
                <a:ext cx="12159684" cy="5505270"/>
              </a:xfrm>
              <a:prstGeom prst="rect">
                <a:avLst/>
              </a:prstGeom>
              <a:solidFill>
                <a:srgbClr val="E3E5EA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993911" y="7307089"/>
                <a:ext cx="12159682" cy="954107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Introduction (Headers: 56 </a:t>
                </a:r>
                <a:r>
                  <a:rPr lang="en-US" sz="56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pt</a:t>
                </a:r>
                <a:r>
                  <a:rPr lang="en-US" sz="5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693727" y="4880029"/>
              <a:ext cx="15764288" cy="429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Copy </a:t>
              </a:r>
              <a:r>
                <a:rPr lang="en-US" sz="4000" dirty="0"/>
                <a:t>and paste your poster text into the appropriate boxes. Some helpful hints:</a:t>
              </a:r>
            </a:p>
            <a:p>
              <a:pPr>
                <a:lnSpc>
                  <a:spcPts val="2000"/>
                </a:lnSpc>
              </a:pPr>
              <a:endParaRPr lang="en-US" sz="4000" dirty="0"/>
            </a:p>
            <a:p>
              <a:pPr marL="1392238" indent="-636588">
                <a:lnSpc>
                  <a:spcPts val="4800"/>
                </a:lnSpc>
                <a:buFont typeface="Wingdings" panose="05000000000000000000" pitchFamily="2" charset="2"/>
                <a:buChar char="v"/>
              </a:pPr>
              <a:r>
                <a:rPr lang="en-US" sz="4000" dirty="0"/>
                <a:t>Minimize the amount of text!</a:t>
              </a:r>
            </a:p>
            <a:p>
              <a:pPr marL="3366646" lvl="1" indent="-636588">
                <a:lnSpc>
                  <a:spcPts val="4800"/>
                </a:lnSpc>
                <a:buFont typeface="Wingdings" panose="05000000000000000000" pitchFamily="2" charset="2"/>
                <a:buChar char="v"/>
              </a:pPr>
              <a:r>
                <a:rPr lang="en-US" sz="4000" dirty="0"/>
                <a:t>Be precise &amp; succinct</a:t>
              </a:r>
            </a:p>
            <a:p>
              <a:pPr marL="3366646" lvl="1" indent="-636588">
                <a:lnSpc>
                  <a:spcPts val="4800"/>
                </a:lnSpc>
                <a:buFont typeface="Wingdings" panose="05000000000000000000" pitchFamily="2" charset="2"/>
                <a:buChar char="v"/>
              </a:pPr>
              <a:r>
                <a:rPr lang="en-US" sz="4000" dirty="0"/>
                <a:t>Use bullet points</a:t>
              </a:r>
            </a:p>
            <a:p>
              <a:pPr marL="3366646" lvl="1" indent="-636588">
                <a:lnSpc>
                  <a:spcPts val="4800"/>
                </a:lnSpc>
                <a:buFont typeface="Wingdings" panose="05000000000000000000" pitchFamily="2" charset="2"/>
                <a:buChar char="v"/>
              </a:pPr>
              <a:r>
                <a:rPr lang="en-US" sz="4000" dirty="0"/>
                <a:t>Where possible use diagrams or symbols</a:t>
              </a:r>
            </a:p>
            <a:p>
              <a:pPr marL="795338">
                <a:lnSpc>
                  <a:spcPts val="2000"/>
                </a:lnSpc>
                <a:buSzPct val="100000"/>
              </a:pPr>
              <a:endParaRPr lang="en-US" sz="4000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540038" y="7053824"/>
            <a:ext cx="13949364" cy="11668433"/>
            <a:chOff x="-1568721" y="14672851"/>
            <a:chExt cx="13949364" cy="11668433"/>
          </a:xfrm>
        </p:grpSpPr>
        <p:grpSp>
          <p:nvGrpSpPr>
            <p:cNvPr id="12" name="Group 12"/>
            <p:cNvGrpSpPr/>
            <p:nvPr/>
          </p:nvGrpSpPr>
          <p:grpSpPr>
            <a:xfrm>
              <a:off x="-1568721" y="14672851"/>
              <a:ext cx="13949364" cy="10704810"/>
              <a:chOff x="1246670" y="16394348"/>
              <a:chExt cx="13359096" cy="9797046"/>
            </a:xfrm>
          </p:grpSpPr>
          <p:grpSp>
            <p:nvGrpSpPr>
              <p:cNvPr id="14" name="Group 14"/>
              <p:cNvGrpSpPr/>
              <p:nvPr/>
            </p:nvGrpSpPr>
            <p:grpSpPr>
              <a:xfrm>
                <a:off x="1246670" y="16394348"/>
                <a:ext cx="13359096" cy="9797046"/>
                <a:chOff x="1599831" y="21801235"/>
                <a:chExt cx="10001269" cy="9797046"/>
              </a:xfrm>
            </p:grpSpPr>
            <p:sp>
              <p:nvSpPr>
                <p:cNvPr id="16" name="Rectangle 16"/>
                <p:cNvSpPr/>
                <p:nvPr/>
              </p:nvSpPr>
              <p:spPr>
                <a:xfrm>
                  <a:off x="1599831" y="21942758"/>
                  <a:ext cx="10001269" cy="9655523"/>
                </a:xfrm>
                <a:prstGeom prst="rect">
                  <a:avLst/>
                </a:prstGeom>
                <a:solidFill>
                  <a:srgbClr val="E3E5EA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1599832" y="21801235"/>
                  <a:ext cx="10001268" cy="873199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Methods</a:t>
                  </a:r>
                </a:p>
              </p:txBody>
            </p:sp>
          </p:grpSp>
          <p:sp>
            <p:nvSpPr>
              <p:cNvPr id="15" name="TextBox 15"/>
              <p:cNvSpPr txBox="1"/>
              <p:nvPr/>
            </p:nvSpPr>
            <p:spPr>
              <a:xfrm>
                <a:off x="1325979" y="17443803"/>
                <a:ext cx="12994216" cy="4591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You can use PowerPoint’s SmartArt to create flow charts and other types of diagrams.</a:t>
                </a:r>
              </a:p>
              <a:p>
                <a:endParaRPr lang="en-US" sz="4000" dirty="0"/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4000" dirty="0"/>
                  <a:t>Insert </a:t>
                </a:r>
                <a:r>
                  <a:rPr lang="en-US" sz="4000" dirty="0">
                    <a:sym typeface="Wingdings" panose="05000000000000000000" pitchFamily="2" charset="2"/>
                  </a:rPr>
                  <a:t> SmartArt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4000" dirty="0">
                    <a:sym typeface="Wingdings" panose="05000000000000000000" pitchFamily="2" charset="2"/>
                  </a:rPr>
                  <a:t>Select a diagram appropriate for your needs 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4000" dirty="0">
                    <a:sym typeface="Wingdings" panose="05000000000000000000" pitchFamily="2" charset="2"/>
                  </a:rPr>
                  <a:t>Use the “insert text” box to label and add to your diagram..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4000" dirty="0">
                    <a:sym typeface="Wingdings" panose="05000000000000000000" pitchFamily="2" charset="2"/>
                  </a:rPr>
                  <a:t>Clicking on the art will add Format and/or Design “SmartArt” ribbons to your menu options. </a:t>
                </a:r>
              </a:p>
            </p:txBody>
          </p:sp>
        </p:grpSp>
        <p:graphicFrame>
          <p:nvGraphicFramePr>
            <p:cNvPr id="13" name="Diagram 13"/>
            <p:cNvGraphicFramePr/>
            <p:nvPr>
              <p:extLst>
                <p:ext uri="{D42A27DB-BD31-4B8C-83A1-F6EECF244321}">
                  <p14:modId xmlns:p14="http://schemas.microsoft.com/office/powerpoint/2010/main" val="2109511705"/>
                </p:ext>
              </p:extLst>
            </p:nvPr>
          </p:nvGraphicFramePr>
          <p:xfrm>
            <a:off x="-75539" y="19785533"/>
            <a:ext cx="11510084" cy="65557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grpSp>
        <p:nvGrpSpPr>
          <p:cNvPr id="18" name="Group 18"/>
          <p:cNvGrpSpPr/>
          <p:nvPr/>
        </p:nvGrpSpPr>
        <p:grpSpPr>
          <a:xfrm>
            <a:off x="1155693" y="18222720"/>
            <a:ext cx="28333710" cy="17773843"/>
            <a:chOff x="14138390" y="3623448"/>
            <a:chExt cx="28333710" cy="17773843"/>
          </a:xfrm>
        </p:grpSpPr>
        <p:grpSp>
          <p:nvGrpSpPr>
            <p:cNvPr id="19" name="Group 19"/>
            <p:cNvGrpSpPr/>
            <p:nvPr/>
          </p:nvGrpSpPr>
          <p:grpSpPr>
            <a:xfrm>
              <a:off x="14138390" y="3623448"/>
              <a:ext cx="28333710" cy="17773843"/>
              <a:chOff x="15259533" y="7307088"/>
              <a:chExt cx="31229073" cy="15839400"/>
            </a:xfrm>
          </p:grpSpPr>
          <p:sp>
            <p:nvSpPr>
              <p:cNvPr id="26" name="Rectangle 30"/>
              <p:cNvSpPr/>
              <p:nvPr/>
            </p:nvSpPr>
            <p:spPr>
              <a:xfrm>
                <a:off x="15259533" y="7307088"/>
                <a:ext cx="31229073" cy="15839400"/>
              </a:xfrm>
              <a:prstGeom prst="rect">
                <a:avLst/>
              </a:prstGeom>
              <a:solidFill>
                <a:srgbClr val="E3E5EA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31"/>
              <p:cNvSpPr txBox="1"/>
              <p:nvPr/>
            </p:nvSpPr>
            <p:spPr>
              <a:xfrm>
                <a:off x="15259533" y="7307089"/>
                <a:ext cx="31229070" cy="850265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Results</a:t>
                </a: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4351014" y="4888120"/>
              <a:ext cx="8930791" cy="100181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/>
                <a:t>Column 1</a:t>
              </a:r>
            </a:p>
            <a:p>
              <a:r>
                <a:rPr lang="en-US" sz="4000" dirty="0"/>
                <a:t>PowerPoint allows you to create basic charts, graphs, and tables. To insert a chart of graph:</a:t>
              </a:r>
            </a:p>
            <a:p>
              <a:pPr marL="742950" indent="-742950">
                <a:buFont typeface="+mj-lt"/>
                <a:buAutoNum type="arabicPeriod"/>
              </a:pPr>
              <a:r>
                <a:rPr lang="en-US" sz="4000" dirty="0"/>
                <a:t>Insert </a:t>
              </a:r>
              <a:r>
                <a:rPr lang="en-US" sz="4000" dirty="0">
                  <a:sym typeface="Wingdings" panose="05000000000000000000" pitchFamily="2" charset="2"/>
                </a:rPr>
                <a:t> Chart</a:t>
              </a:r>
            </a:p>
            <a:p>
              <a:pPr marL="742950" indent="-742950">
                <a:buFont typeface="+mj-lt"/>
                <a:buAutoNum type="arabicPeriod"/>
              </a:pPr>
              <a:r>
                <a:rPr lang="en-US" sz="4000" dirty="0">
                  <a:sym typeface="Wingdings" panose="05000000000000000000" pitchFamily="2" charset="2"/>
                </a:rPr>
                <a:t>Select the type appropriate for your data.</a:t>
              </a:r>
            </a:p>
            <a:p>
              <a:pPr marL="742950" indent="-742950">
                <a:buFont typeface="+mj-lt"/>
                <a:buAutoNum type="arabicPeriod"/>
              </a:pPr>
              <a:r>
                <a:rPr lang="en-US" sz="4000" dirty="0">
                  <a:sym typeface="Wingdings" panose="05000000000000000000" pitchFamily="2" charset="2"/>
                </a:rPr>
                <a:t>Input your data to the spreadsheet popup.</a:t>
              </a:r>
            </a:p>
            <a:p>
              <a:pPr marL="742950" indent="-742950">
                <a:buFont typeface="+mj-lt"/>
                <a:buAutoNum type="arabicPeriod"/>
              </a:pPr>
              <a:r>
                <a:rPr lang="en-US" sz="4000" dirty="0">
                  <a:sym typeface="Wingdings" panose="05000000000000000000" pitchFamily="2" charset="2"/>
                </a:rPr>
                <a:t>The Design and Format “Chart Tools” ribbon will allow you to change the colors and layout or your chart as well as, add or edit the underlying data.</a:t>
              </a:r>
            </a:p>
            <a:p>
              <a:pPr marL="742950" indent="-742950">
                <a:buFont typeface="+mj-lt"/>
                <a:buAutoNum type="arabicPeriod"/>
              </a:pPr>
              <a:r>
                <a:rPr lang="en-US" sz="4000" dirty="0">
                  <a:sym typeface="Wingdings" panose="05000000000000000000" pitchFamily="2" charset="2"/>
                </a:rPr>
                <a:t>In PP 2013, clicking the graph pulls up Chart “elements,” “styles,” and “layout” buttons for quick edits.</a:t>
              </a:r>
            </a:p>
          </p:txBody>
        </p:sp>
        <p:grpSp>
          <p:nvGrpSpPr>
            <p:cNvPr id="21" name="Group 23"/>
            <p:cNvGrpSpPr/>
            <p:nvPr/>
          </p:nvGrpSpPr>
          <p:grpSpPr>
            <a:xfrm>
              <a:off x="14381650" y="14844570"/>
              <a:ext cx="8770560" cy="5782391"/>
              <a:chOff x="31180445" y="7423197"/>
              <a:chExt cx="7323188" cy="6811178"/>
            </a:xfrm>
          </p:grpSpPr>
          <p:graphicFrame>
            <p:nvGraphicFramePr>
              <p:cNvPr id="24" name="Chart 28"/>
              <p:cNvGraphicFramePr/>
              <p:nvPr>
                <p:extLst>
                  <p:ext uri="{D42A27DB-BD31-4B8C-83A1-F6EECF244321}">
                    <p14:modId xmlns:p14="http://schemas.microsoft.com/office/powerpoint/2010/main" val="3796576077"/>
                  </p:ext>
                </p:extLst>
              </p:nvPr>
            </p:nvGraphicFramePr>
            <p:xfrm>
              <a:off x="31180445" y="7423197"/>
              <a:ext cx="6540112" cy="524990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25" name="TextBox 29"/>
              <p:cNvSpPr txBox="1"/>
              <p:nvPr/>
            </p:nvSpPr>
            <p:spPr>
              <a:xfrm>
                <a:off x="31263077" y="12856741"/>
                <a:ext cx="7240556" cy="1377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Figure 1.</a:t>
                </a:r>
              </a:p>
              <a:p>
                <a:r>
                  <a:rPr lang="en-US" sz="3400" dirty="0"/>
                  <a:t>Figure text. </a:t>
                </a:r>
                <a:r>
                  <a:rPr lang="en-US" sz="3400" dirty="0" err="1"/>
                  <a:t>Aenean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imperdiet</a:t>
                </a:r>
                <a:r>
                  <a:rPr lang="en-US" sz="3400" dirty="0"/>
                  <a:t>. </a:t>
                </a:r>
                <a:r>
                  <a:rPr lang="en-US" sz="3400" dirty="0" err="1"/>
                  <a:t>Etiam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ultricies</a:t>
                </a:r>
                <a:endParaRPr lang="en-US" sz="3400" dirty="0"/>
              </a:p>
            </p:txBody>
          </p:sp>
        </p:grpSp>
      </p:grpSp>
      <p:grpSp>
        <p:nvGrpSpPr>
          <p:cNvPr id="28" name="Group 32"/>
          <p:cNvGrpSpPr/>
          <p:nvPr/>
        </p:nvGrpSpPr>
        <p:grpSpPr>
          <a:xfrm>
            <a:off x="15540039" y="36451677"/>
            <a:ext cx="13949360" cy="5801224"/>
            <a:chOff x="28679776" y="28769182"/>
            <a:chExt cx="13949360" cy="5801224"/>
          </a:xfrm>
        </p:grpSpPr>
        <p:grpSp>
          <p:nvGrpSpPr>
            <p:cNvPr id="29" name="Group 33"/>
            <p:cNvGrpSpPr/>
            <p:nvPr/>
          </p:nvGrpSpPr>
          <p:grpSpPr>
            <a:xfrm>
              <a:off x="28679776" y="28769182"/>
              <a:ext cx="13949360" cy="5801224"/>
              <a:chOff x="32938282" y="29350085"/>
              <a:chExt cx="14912938" cy="5801224"/>
            </a:xfrm>
          </p:grpSpPr>
          <p:sp>
            <p:nvSpPr>
              <p:cNvPr id="31" name="Rectangle 35"/>
              <p:cNvSpPr/>
              <p:nvPr/>
            </p:nvSpPr>
            <p:spPr>
              <a:xfrm>
                <a:off x="32938282" y="29350085"/>
                <a:ext cx="14912938" cy="5801224"/>
              </a:xfrm>
              <a:prstGeom prst="rect">
                <a:avLst/>
              </a:prstGeom>
              <a:solidFill>
                <a:srgbClr val="E3E5EA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6"/>
              <p:cNvSpPr txBox="1"/>
              <p:nvPr/>
            </p:nvSpPr>
            <p:spPr>
              <a:xfrm>
                <a:off x="32938282" y="29350085"/>
                <a:ext cx="14912938" cy="784830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References</a:t>
                </a:r>
              </a:p>
            </p:txBody>
          </p:sp>
        </p:grpSp>
        <p:sp>
          <p:nvSpPr>
            <p:cNvPr id="30" name="TextBox 34"/>
            <p:cNvSpPr txBox="1"/>
            <p:nvPr/>
          </p:nvSpPr>
          <p:spPr>
            <a:xfrm>
              <a:off x="28859195" y="29834252"/>
              <a:ext cx="13588968" cy="2062103"/>
            </a:xfrm>
            <a:prstGeom prst="rect">
              <a:avLst/>
            </a:prstGeom>
            <a:solidFill>
              <a:srgbClr val="E3E5EA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en-US" sz="3200" dirty="0" err="1"/>
                <a:t>Quisque</a:t>
              </a:r>
              <a:r>
                <a:rPr lang="en-US" sz="3200" dirty="0"/>
                <a:t> </a:t>
              </a:r>
              <a:r>
                <a:rPr lang="en-US" sz="3200" dirty="0" err="1"/>
                <a:t>rutrum</a:t>
              </a:r>
              <a:r>
                <a:rPr lang="en-US" sz="3200" dirty="0"/>
                <a:t>. </a:t>
              </a:r>
              <a:r>
                <a:rPr lang="en-US" sz="3200" dirty="0" err="1"/>
                <a:t>Aenean</a:t>
              </a:r>
              <a:r>
                <a:rPr lang="en-US" sz="3200" dirty="0"/>
                <a:t> </a:t>
              </a:r>
              <a:r>
                <a:rPr lang="en-US" sz="3200" dirty="0" err="1"/>
                <a:t>imperdiet</a:t>
              </a:r>
              <a:r>
                <a:rPr lang="en-US" sz="3200" dirty="0"/>
                <a:t>. </a:t>
              </a:r>
              <a:r>
                <a:rPr lang="en-US" sz="3200" dirty="0" err="1"/>
                <a:t>Etiam</a:t>
              </a:r>
              <a:r>
                <a:rPr lang="en-US" sz="3200" dirty="0"/>
                <a:t> </a:t>
              </a:r>
              <a:r>
                <a:rPr lang="en-US" sz="3200" dirty="0" err="1"/>
                <a:t>ultricies</a:t>
              </a:r>
              <a:r>
                <a:rPr lang="en-US" sz="3200" dirty="0"/>
                <a:t> nisi </a:t>
              </a:r>
              <a:r>
                <a:rPr lang="en-US" sz="3200" dirty="0" err="1"/>
                <a:t>vel</a:t>
              </a:r>
              <a:r>
                <a:rPr lang="en-US" sz="3200" dirty="0"/>
                <a:t> </a:t>
              </a:r>
              <a:r>
                <a:rPr lang="en-US" sz="3200" dirty="0" err="1"/>
                <a:t>augue</a:t>
              </a:r>
              <a:r>
                <a:rPr lang="en-US" sz="3200" dirty="0"/>
                <a:t>. 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US" sz="3200" dirty="0" err="1"/>
                <a:t>Curabitur</a:t>
              </a:r>
              <a:r>
                <a:rPr lang="en-US" sz="3200" dirty="0"/>
                <a:t> </a:t>
              </a:r>
              <a:r>
                <a:rPr lang="en-US" sz="3200" dirty="0" err="1"/>
                <a:t>ullamcorper</a:t>
              </a:r>
              <a:r>
                <a:rPr lang="en-US" sz="3200" dirty="0"/>
                <a:t> </a:t>
              </a:r>
              <a:r>
                <a:rPr lang="en-US" sz="3200" dirty="0" err="1"/>
                <a:t>ultricies</a:t>
              </a:r>
              <a:r>
                <a:rPr lang="en-US" sz="3200" dirty="0"/>
                <a:t> nisi. Nam </a:t>
              </a:r>
              <a:r>
                <a:rPr lang="en-US" sz="3200" dirty="0" err="1"/>
                <a:t>eget</a:t>
              </a:r>
              <a:r>
                <a:rPr lang="en-US" sz="3200" dirty="0"/>
                <a:t> dui. 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US" sz="3200" dirty="0" err="1"/>
                <a:t>Etiam</a:t>
              </a:r>
              <a:r>
                <a:rPr lang="en-US" sz="3200" dirty="0"/>
                <a:t> </a:t>
              </a:r>
              <a:r>
                <a:rPr lang="en-US" sz="3200" dirty="0" err="1"/>
                <a:t>rhoncus</a:t>
              </a:r>
              <a:r>
                <a:rPr lang="en-US" sz="3200" dirty="0"/>
                <a:t>. Maecenas tempus, </a:t>
              </a:r>
              <a:r>
                <a:rPr lang="en-US" sz="3200" dirty="0" err="1"/>
                <a:t>tellus</a:t>
              </a:r>
              <a:r>
                <a:rPr lang="en-US" sz="3200" dirty="0"/>
                <a:t> </a:t>
              </a:r>
              <a:r>
                <a:rPr lang="en-US" sz="3200" dirty="0" err="1"/>
                <a:t>eget</a:t>
              </a:r>
              <a:r>
                <a:rPr lang="en-US" sz="3200" dirty="0"/>
                <a:t> </a:t>
              </a:r>
              <a:r>
                <a:rPr lang="en-US" sz="3200" dirty="0" err="1"/>
                <a:t>condimentum</a:t>
              </a:r>
              <a:r>
                <a:rPr lang="en-US" sz="3200" dirty="0"/>
                <a:t> </a:t>
              </a:r>
              <a:r>
                <a:rPr lang="en-US" sz="3200" dirty="0" err="1"/>
                <a:t>rhoncus</a:t>
              </a:r>
              <a:r>
                <a:rPr lang="en-US" sz="3200" dirty="0"/>
                <a:t>, 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US" sz="3200" dirty="0" err="1"/>
                <a:t>sem</a:t>
              </a:r>
              <a:r>
                <a:rPr lang="en-US" sz="3200" dirty="0"/>
                <a:t> quam semper libero, sit </a:t>
              </a:r>
              <a:r>
                <a:rPr lang="en-US" sz="3200" dirty="0" err="1"/>
                <a:t>amet</a:t>
              </a:r>
              <a:r>
                <a:rPr lang="en-US" sz="3200" dirty="0"/>
                <a:t> </a:t>
              </a:r>
              <a:r>
                <a:rPr lang="en-US" sz="3200" dirty="0" err="1"/>
                <a:t>adipiscing</a:t>
              </a:r>
              <a:r>
                <a:rPr lang="en-US" sz="3200" dirty="0"/>
                <a:t> </a:t>
              </a:r>
              <a:r>
                <a:rPr lang="en-US" sz="3200" dirty="0" err="1"/>
                <a:t>sem</a:t>
              </a:r>
              <a:r>
                <a:rPr lang="en-US" sz="3200" dirty="0"/>
                <a:t> </a:t>
              </a:r>
              <a:r>
                <a:rPr lang="en-US" sz="3200" dirty="0" err="1"/>
                <a:t>neque</a:t>
              </a:r>
              <a:r>
                <a:rPr lang="en-US" sz="3200" dirty="0"/>
                <a:t> </a:t>
              </a:r>
              <a:r>
                <a:rPr lang="en-US" sz="3200" dirty="0" err="1"/>
                <a:t>sed</a:t>
              </a:r>
              <a:r>
                <a:rPr lang="en-US" sz="3200" dirty="0"/>
                <a:t> ipsum. Nam</a:t>
              </a:r>
            </a:p>
          </p:txBody>
        </p:sp>
      </p:grpSp>
      <p:grpSp>
        <p:nvGrpSpPr>
          <p:cNvPr id="33" name="Group 37"/>
          <p:cNvGrpSpPr/>
          <p:nvPr/>
        </p:nvGrpSpPr>
        <p:grpSpPr>
          <a:xfrm>
            <a:off x="1155693" y="36451677"/>
            <a:ext cx="13941433" cy="5801224"/>
            <a:chOff x="14061878" y="23547851"/>
            <a:chExt cx="13941433" cy="6179057"/>
          </a:xfrm>
        </p:grpSpPr>
        <p:grpSp>
          <p:nvGrpSpPr>
            <p:cNvPr id="34" name="Group 38"/>
            <p:cNvGrpSpPr/>
            <p:nvPr/>
          </p:nvGrpSpPr>
          <p:grpSpPr>
            <a:xfrm>
              <a:off x="14061878" y="23547851"/>
              <a:ext cx="13941433" cy="6179057"/>
              <a:chOff x="17351773" y="24567727"/>
              <a:chExt cx="13899565" cy="6179057"/>
            </a:xfrm>
          </p:grpSpPr>
          <p:sp>
            <p:nvSpPr>
              <p:cNvPr id="36" name="Rectangle 40"/>
              <p:cNvSpPr/>
              <p:nvPr/>
            </p:nvSpPr>
            <p:spPr>
              <a:xfrm>
                <a:off x="17351773" y="24567727"/>
                <a:ext cx="13899565" cy="6179057"/>
              </a:xfrm>
              <a:prstGeom prst="rect">
                <a:avLst/>
              </a:prstGeom>
              <a:solidFill>
                <a:srgbClr val="E3E5EA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41"/>
              <p:cNvSpPr txBox="1"/>
              <p:nvPr/>
            </p:nvSpPr>
            <p:spPr>
              <a:xfrm>
                <a:off x="17351774" y="24567727"/>
                <a:ext cx="13899564" cy="1016248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Conclusions</a:t>
                </a:r>
                <a:endParaRPr lang="en-US" sz="5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TextBox 39"/>
            <p:cNvSpPr txBox="1"/>
            <p:nvPr/>
          </p:nvSpPr>
          <p:spPr>
            <a:xfrm>
              <a:off x="14305136" y="24730156"/>
              <a:ext cx="13501514" cy="4687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Lorem ipsum dolor sit </a:t>
              </a:r>
              <a:r>
                <a:rPr lang="en-US" sz="4000" dirty="0" err="1"/>
                <a:t>amet</a:t>
              </a:r>
              <a:r>
                <a:rPr lang="en-US" sz="4000" dirty="0"/>
                <a:t>, </a:t>
              </a:r>
              <a:r>
                <a:rPr lang="en-US" sz="4000" dirty="0" err="1"/>
                <a:t>consectetuer</a:t>
              </a:r>
              <a:r>
                <a:rPr lang="en-US" sz="4000" dirty="0"/>
                <a:t> </a:t>
              </a:r>
              <a:r>
                <a:rPr lang="en-US" sz="4000" dirty="0" err="1"/>
                <a:t>adipiscing</a:t>
              </a:r>
              <a:r>
                <a:rPr lang="en-US" sz="4000" dirty="0"/>
                <a:t> </a:t>
              </a:r>
              <a:r>
                <a:rPr lang="en-US" sz="4000" dirty="0" err="1"/>
                <a:t>elit</a:t>
              </a:r>
              <a:r>
                <a:rPr lang="en-US" sz="4000" dirty="0"/>
                <a:t>. </a:t>
              </a:r>
              <a:r>
                <a:rPr lang="en-US" sz="4000" dirty="0" err="1"/>
                <a:t>Aenean</a:t>
              </a:r>
              <a:r>
                <a:rPr lang="en-US" sz="4000" dirty="0"/>
                <a:t> </a:t>
              </a:r>
              <a:r>
                <a:rPr lang="en-US" sz="4000" dirty="0" err="1"/>
                <a:t>commodo</a:t>
              </a:r>
              <a:r>
                <a:rPr lang="en-US" sz="4000" dirty="0"/>
                <a:t> ligula </a:t>
              </a:r>
              <a:r>
                <a:rPr lang="en-US" sz="4000" dirty="0" err="1"/>
                <a:t>eget</a:t>
              </a:r>
              <a:r>
                <a:rPr lang="en-US" sz="4000" dirty="0"/>
                <a:t> dolor. </a:t>
              </a:r>
              <a:r>
                <a:rPr lang="en-US" sz="4000" dirty="0" err="1"/>
                <a:t>Aenean</a:t>
              </a:r>
              <a:r>
                <a:rPr lang="en-US" sz="4000" dirty="0"/>
                <a:t> </a:t>
              </a:r>
              <a:r>
                <a:rPr lang="en-US" sz="4000" dirty="0" err="1"/>
                <a:t>massa</a:t>
              </a:r>
              <a:r>
                <a:rPr lang="en-US" sz="4000" dirty="0"/>
                <a:t>. Cum </a:t>
              </a:r>
              <a:r>
                <a:rPr lang="en-US" sz="4000" dirty="0" err="1"/>
                <a:t>sociis</a:t>
              </a:r>
              <a:r>
                <a:rPr lang="en-US" sz="4000" dirty="0"/>
                <a:t> </a:t>
              </a:r>
              <a:r>
                <a:rPr lang="en-US" sz="4000" dirty="0" err="1"/>
                <a:t>natoque</a:t>
              </a:r>
              <a:r>
                <a:rPr lang="en-US" sz="4000" dirty="0"/>
                <a:t> </a:t>
              </a:r>
              <a:r>
                <a:rPr lang="en-US" sz="4000" dirty="0" err="1"/>
                <a:t>penatibus</a:t>
              </a:r>
              <a:r>
                <a:rPr lang="en-US" sz="4000" dirty="0"/>
                <a:t> et </a:t>
              </a:r>
              <a:r>
                <a:rPr lang="en-US" sz="4000" dirty="0" err="1"/>
                <a:t>magnis</a:t>
              </a:r>
              <a:r>
                <a:rPr lang="en-US" sz="4000" dirty="0"/>
                <a:t> dis parturient </a:t>
              </a:r>
              <a:r>
                <a:rPr lang="en-US" sz="4000" dirty="0" err="1"/>
                <a:t>montes</a:t>
              </a:r>
              <a:r>
                <a:rPr lang="en-US" sz="4000" dirty="0"/>
                <a:t>, </a:t>
              </a:r>
              <a:r>
                <a:rPr lang="en-US" sz="4000" dirty="0" err="1"/>
                <a:t>nascetur</a:t>
              </a:r>
              <a:r>
                <a:rPr lang="en-US" sz="4000" dirty="0"/>
                <a:t> </a:t>
              </a:r>
              <a:r>
                <a:rPr lang="en-US" sz="4000" dirty="0" err="1"/>
                <a:t>ridiculus</a:t>
              </a:r>
              <a:r>
                <a:rPr lang="en-US" sz="4000" dirty="0"/>
                <a:t> mus. </a:t>
              </a:r>
              <a:r>
                <a:rPr lang="en-US" sz="4000" dirty="0" err="1"/>
                <a:t>Donec</a:t>
              </a:r>
              <a:r>
                <a:rPr lang="en-US" sz="4000" dirty="0"/>
                <a:t> quam </a:t>
              </a:r>
              <a:r>
                <a:rPr lang="en-US" sz="4000" dirty="0" err="1"/>
                <a:t>felis</a:t>
              </a:r>
              <a:r>
                <a:rPr lang="en-US" sz="4000" dirty="0"/>
                <a:t>, </a:t>
              </a:r>
              <a:r>
                <a:rPr lang="en-US" sz="4000" dirty="0" err="1"/>
                <a:t>ultricies</a:t>
              </a:r>
              <a:r>
                <a:rPr lang="en-US" sz="4000" dirty="0"/>
                <a:t> </a:t>
              </a:r>
              <a:r>
                <a:rPr lang="en-US" sz="4000" dirty="0" err="1"/>
                <a:t>nec</a:t>
              </a:r>
              <a:r>
                <a:rPr lang="en-US" sz="4000" dirty="0"/>
                <a:t>, </a:t>
              </a:r>
              <a:r>
                <a:rPr lang="en-US" sz="4000" dirty="0" err="1"/>
                <a:t>pellentesque</a:t>
              </a:r>
              <a:r>
                <a:rPr lang="en-US" sz="4000" dirty="0"/>
                <a:t> </a:t>
              </a:r>
              <a:r>
                <a:rPr lang="en-US" sz="4000" dirty="0" err="1"/>
                <a:t>eu</a:t>
              </a:r>
              <a:r>
                <a:rPr lang="en-US" sz="4000" dirty="0"/>
                <a:t>, </a:t>
              </a:r>
              <a:r>
                <a:rPr lang="en-US" sz="4000" dirty="0" err="1"/>
                <a:t>pretium</a:t>
              </a:r>
              <a:r>
                <a:rPr lang="en-US" sz="4000" dirty="0"/>
                <a:t> </a:t>
              </a:r>
              <a:r>
                <a:rPr lang="en-US" sz="4000" dirty="0" err="1"/>
                <a:t>quis</a:t>
              </a:r>
              <a:r>
                <a:rPr lang="en-US" sz="4000" dirty="0"/>
                <a:t>, sem. </a:t>
              </a:r>
              <a:r>
                <a:rPr lang="en-US" sz="4000" dirty="0" err="1"/>
                <a:t>Nulla</a:t>
              </a:r>
              <a:r>
                <a:rPr lang="en-US" sz="4000" dirty="0"/>
                <a:t> </a:t>
              </a:r>
              <a:r>
                <a:rPr lang="en-US" sz="4000" dirty="0" err="1"/>
                <a:t>consequat</a:t>
              </a:r>
              <a:r>
                <a:rPr lang="en-US" sz="4000" dirty="0"/>
                <a:t> </a:t>
              </a:r>
              <a:r>
                <a:rPr lang="en-US" sz="4000" dirty="0" err="1"/>
                <a:t>massa</a:t>
              </a:r>
              <a:r>
                <a:rPr lang="en-US" sz="4000" dirty="0"/>
                <a:t> </a:t>
              </a:r>
              <a:r>
                <a:rPr lang="en-US" sz="4000" dirty="0" err="1"/>
                <a:t>quis</a:t>
              </a:r>
              <a:r>
                <a:rPr lang="en-US" sz="4000" dirty="0"/>
                <a:t> </a:t>
              </a:r>
              <a:r>
                <a:rPr lang="en-US" sz="4000" dirty="0" err="1"/>
                <a:t>enim</a:t>
              </a:r>
              <a:r>
                <a:rPr lang="en-US" sz="4000" dirty="0"/>
                <a:t>. </a:t>
              </a:r>
              <a:r>
                <a:rPr lang="en-US" sz="4000" dirty="0" err="1"/>
                <a:t>Donec</a:t>
              </a:r>
              <a:r>
                <a:rPr lang="en-US" sz="4000" dirty="0"/>
                <a:t> </a:t>
              </a:r>
              <a:r>
                <a:rPr lang="en-US" sz="4000" dirty="0" err="1"/>
                <a:t>pede</a:t>
              </a:r>
              <a:r>
                <a:rPr lang="en-US" sz="4000" dirty="0"/>
                <a:t> </a:t>
              </a:r>
              <a:r>
                <a:rPr lang="en-US" sz="4000" dirty="0" err="1"/>
                <a:t>justo</a:t>
              </a:r>
              <a:r>
                <a:rPr lang="en-US" sz="4000" dirty="0"/>
                <a:t>, </a:t>
              </a:r>
              <a:r>
                <a:rPr lang="en-US" sz="4000" dirty="0" err="1"/>
                <a:t>fringilla</a:t>
              </a:r>
              <a:r>
                <a:rPr lang="en-US" sz="4000" dirty="0"/>
                <a:t> </a:t>
              </a:r>
              <a:r>
                <a:rPr lang="en-US" sz="4000" dirty="0" err="1"/>
                <a:t>vel</a:t>
              </a:r>
              <a:r>
                <a:rPr lang="en-US" sz="4000" dirty="0"/>
                <a:t>, </a:t>
              </a:r>
              <a:r>
                <a:rPr lang="en-US" sz="4000" dirty="0" err="1"/>
                <a:t>aliquet</a:t>
              </a:r>
              <a:r>
                <a:rPr lang="en-US" sz="4000" dirty="0"/>
                <a:t> </a:t>
              </a:r>
              <a:r>
                <a:rPr lang="en-US" sz="4000" dirty="0" err="1"/>
                <a:t>nec</a:t>
              </a:r>
              <a:r>
                <a:rPr lang="en-US" sz="4000" dirty="0"/>
                <a:t>, </a:t>
              </a:r>
              <a:r>
                <a:rPr lang="en-US" sz="4000" dirty="0" err="1"/>
                <a:t>vulputate</a:t>
              </a:r>
              <a:r>
                <a:rPr lang="en-US" sz="4000" dirty="0"/>
                <a:t> </a:t>
              </a:r>
              <a:r>
                <a:rPr lang="en-US" sz="4000" dirty="0" err="1"/>
                <a:t>eget</a:t>
              </a:r>
              <a:r>
                <a:rPr lang="en-US" sz="4000" dirty="0"/>
                <a:t>, </a:t>
              </a:r>
              <a:r>
                <a:rPr lang="en-US" sz="4000" dirty="0" err="1"/>
                <a:t>arcu</a:t>
              </a:r>
              <a:r>
                <a:rPr lang="en-US" sz="4000" dirty="0"/>
                <a:t>. In </a:t>
              </a:r>
              <a:r>
                <a:rPr lang="en-US" sz="4000" dirty="0" err="1"/>
                <a:t>enim</a:t>
              </a:r>
              <a:r>
                <a:rPr lang="en-US" sz="4000" dirty="0"/>
                <a:t> </a:t>
              </a:r>
              <a:r>
                <a:rPr lang="en-US" sz="4000" dirty="0" err="1"/>
                <a:t>justo</a:t>
              </a:r>
              <a:r>
                <a:rPr lang="en-US" sz="4000" dirty="0"/>
                <a:t>, </a:t>
              </a:r>
              <a:r>
                <a:rPr lang="en-US" sz="4000" dirty="0" err="1"/>
                <a:t>rhoncus</a:t>
              </a:r>
              <a:r>
                <a:rPr lang="en-US" sz="4000" dirty="0"/>
                <a:t> </a:t>
              </a:r>
              <a:r>
                <a:rPr lang="en-US" sz="4000" dirty="0" err="1"/>
                <a:t>ut</a:t>
              </a:r>
              <a:r>
                <a:rPr lang="en-US" sz="4000" dirty="0"/>
                <a:t>, </a:t>
              </a:r>
              <a:r>
                <a:rPr lang="en-US" sz="4000" dirty="0" err="1"/>
                <a:t>imperdiet</a:t>
              </a:r>
              <a:r>
                <a:rPr lang="en-US" sz="4000" dirty="0"/>
                <a:t> </a:t>
              </a:r>
              <a:r>
                <a:rPr lang="en-US" sz="4000" dirty="0" smtClean="0"/>
                <a:t>a</a:t>
              </a:r>
              <a:endParaRPr lang="en-US" sz="4000" dirty="0"/>
            </a:p>
          </p:txBody>
        </p:sp>
      </p:grpSp>
      <p:grpSp>
        <p:nvGrpSpPr>
          <p:cNvPr id="38" name="Group 42"/>
          <p:cNvGrpSpPr/>
          <p:nvPr/>
        </p:nvGrpSpPr>
        <p:grpSpPr>
          <a:xfrm>
            <a:off x="1143054" y="7059479"/>
            <a:ext cx="13947431" cy="4565938"/>
            <a:chOff x="29786877" y="23547855"/>
            <a:chExt cx="12902555" cy="4565938"/>
          </a:xfrm>
        </p:grpSpPr>
        <p:grpSp>
          <p:nvGrpSpPr>
            <p:cNvPr id="39" name="Group 43"/>
            <p:cNvGrpSpPr/>
            <p:nvPr/>
          </p:nvGrpSpPr>
          <p:grpSpPr>
            <a:xfrm>
              <a:off x="29786877" y="23547855"/>
              <a:ext cx="12902555" cy="4565938"/>
              <a:chOff x="16817008" y="24567723"/>
              <a:chExt cx="13907366" cy="4357365"/>
            </a:xfrm>
          </p:grpSpPr>
          <p:sp>
            <p:nvSpPr>
              <p:cNvPr id="41" name="Rectangle 45"/>
              <p:cNvSpPr/>
              <p:nvPr/>
            </p:nvSpPr>
            <p:spPr>
              <a:xfrm>
                <a:off x="16817010" y="24567723"/>
                <a:ext cx="13907364" cy="4357365"/>
              </a:xfrm>
              <a:prstGeom prst="rect">
                <a:avLst/>
              </a:prstGeom>
              <a:solidFill>
                <a:srgbClr val="E3E5EA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xtBox 46"/>
              <p:cNvSpPr txBox="1"/>
              <p:nvPr/>
            </p:nvSpPr>
            <p:spPr>
              <a:xfrm>
                <a:off x="16817008" y="24567727"/>
                <a:ext cx="13907365" cy="908076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700"/>
                  </a:lnSpc>
                </a:pPr>
                <a:r>
                  <a:rPr lang="en-US" sz="5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Abstract </a:t>
                </a:r>
                <a:r>
                  <a:rPr lang="en-US" altLang="zh-TW" sz="5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(Headers: 56 </a:t>
                </a:r>
                <a:r>
                  <a:rPr lang="en-US" altLang="zh-TW" sz="56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pt</a:t>
                </a:r>
                <a:r>
                  <a:rPr lang="en-US" altLang="zh-TW" sz="5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altLang="zh-TW" sz="5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0" name="Rectangle 44"/>
            <p:cNvSpPr/>
            <p:nvPr/>
          </p:nvSpPr>
          <p:spPr>
            <a:xfrm>
              <a:off x="29905517" y="24717662"/>
              <a:ext cx="12708444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4000" dirty="0"/>
                <a:t>Body text: 40 pt.</a:t>
              </a:r>
            </a:p>
            <a:p>
              <a:r>
                <a:rPr lang="en-US" altLang="zh-TW" sz="4000" dirty="0"/>
                <a:t>The template creates posters of the A0 poster size (84.1 cm x 118.9 cm, or roughly 33.1 inches wide by 46.8 inches tall), which is a common poster size for conferences. As our paper is 36 inches wide, the poster will have blank edges to trim.</a:t>
              </a:r>
            </a:p>
          </p:txBody>
        </p:sp>
      </p:grpSp>
      <p:grpSp>
        <p:nvGrpSpPr>
          <p:cNvPr id="43" name="Group 1"/>
          <p:cNvGrpSpPr/>
          <p:nvPr/>
        </p:nvGrpSpPr>
        <p:grpSpPr>
          <a:xfrm>
            <a:off x="19705788" y="19555514"/>
            <a:ext cx="9485425" cy="15731929"/>
            <a:chOff x="19442209" y="16273801"/>
            <a:chExt cx="9485425" cy="15731929"/>
          </a:xfrm>
        </p:grpSpPr>
        <p:sp>
          <p:nvSpPr>
            <p:cNvPr id="44" name="TextBox 47"/>
            <p:cNvSpPr txBox="1"/>
            <p:nvPr/>
          </p:nvSpPr>
          <p:spPr>
            <a:xfrm>
              <a:off x="19442209" y="16273801"/>
              <a:ext cx="9485425" cy="15635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/>
                <a:t>Column 3</a:t>
              </a:r>
            </a:p>
            <a:p>
              <a:r>
                <a:rPr lang="en-US" sz="4000" dirty="0">
                  <a:sym typeface="Wingdings" panose="05000000000000000000" pitchFamily="2" charset="2"/>
                </a:rPr>
                <a:t>To insert an existing table from Excel:</a:t>
              </a:r>
            </a:p>
            <a:p>
              <a:pPr marL="742950" indent="-742950">
                <a:buFont typeface="+mj-lt"/>
                <a:buAutoNum type="arabicPeriod"/>
              </a:pPr>
              <a:r>
                <a:rPr lang="en-US" sz="4000" dirty="0">
                  <a:sym typeface="Wingdings" panose="05000000000000000000" pitchFamily="2" charset="2"/>
                </a:rPr>
                <a:t>Insert  Object  select Create from file  click Browse  locate your file and click OK</a:t>
              </a:r>
            </a:p>
            <a:p>
              <a:r>
                <a:rPr lang="en-US" sz="4000" dirty="0">
                  <a:sym typeface="Wingdings" panose="05000000000000000000" pitchFamily="2" charset="2"/>
                </a:rPr>
                <a:t>To create a new table:</a:t>
              </a:r>
            </a:p>
            <a:p>
              <a:pPr marL="742950" indent="-742950">
                <a:buFont typeface="+mj-lt"/>
                <a:buAutoNum type="arabicPeriod"/>
              </a:pPr>
              <a:r>
                <a:rPr lang="en-US" sz="4000" dirty="0">
                  <a:sym typeface="Wingdings" panose="05000000000000000000" pitchFamily="2" charset="2"/>
                </a:rPr>
                <a:t>Insert  Table </a:t>
              </a:r>
            </a:p>
            <a:p>
              <a:pPr marL="1392238" lvl="1" indent="-636588">
                <a:buFont typeface="+mj-lt"/>
                <a:buAutoNum type="arabicPeriod"/>
              </a:pPr>
              <a:r>
                <a:rPr lang="en-US" sz="4000" dirty="0">
                  <a:sym typeface="Wingdings" panose="05000000000000000000" pitchFamily="2" charset="2"/>
                </a:rPr>
                <a:t>Use the grid to select the number of rows and columns, OR</a:t>
              </a:r>
            </a:p>
            <a:p>
              <a:pPr marL="1392238" lvl="1" indent="-636588">
                <a:buFont typeface="+mj-lt"/>
                <a:buAutoNum type="arabicPeriod"/>
              </a:pPr>
              <a:r>
                <a:rPr lang="en-US" sz="4000" dirty="0">
                  <a:sym typeface="Wingdings" panose="05000000000000000000" pitchFamily="2" charset="2"/>
                </a:rPr>
                <a:t>Draw the outline of the chart where you’d like it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4000" dirty="0">
                  <a:sym typeface="Wingdings" panose="05000000000000000000" pitchFamily="2" charset="2"/>
                </a:rPr>
                <a:t>Use the “Table Tool’s” Layout ribbon to add/delete rows or columns to the table.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4000" dirty="0">
                  <a:sym typeface="Wingdings" panose="05000000000000000000" pitchFamily="2" charset="2"/>
                </a:rPr>
                <a:t>Use the “Table Tool’s” Format ribbon to change the table color and design.</a:t>
              </a:r>
              <a:endParaRPr lang="en-US" sz="4000" dirty="0"/>
            </a:p>
            <a:p>
              <a:endParaRPr lang="en-US" sz="4500" b="1" dirty="0"/>
            </a:p>
            <a:p>
              <a:pPr algn="ctr"/>
              <a:endParaRPr lang="en-US" sz="4500" b="1" dirty="0"/>
            </a:p>
            <a:p>
              <a:pPr algn="ctr"/>
              <a:endParaRPr lang="en-US" sz="4500" b="1" dirty="0"/>
            </a:p>
            <a:p>
              <a:pPr algn="ctr"/>
              <a:endParaRPr lang="en-US" sz="4500" b="1" dirty="0"/>
            </a:p>
            <a:p>
              <a:pPr algn="ctr"/>
              <a:endParaRPr lang="en-US" sz="4500" b="1" dirty="0"/>
            </a:p>
            <a:p>
              <a:pPr algn="ctr"/>
              <a:endParaRPr lang="en-US" sz="4500" b="1" dirty="0"/>
            </a:p>
            <a:p>
              <a:pPr algn="ctr"/>
              <a:endParaRPr lang="en-US" sz="4500" b="1" dirty="0"/>
            </a:p>
            <a:p>
              <a:pPr algn="ctr"/>
              <a:endParaRPr lang="en-US" sz="4500" b="1" dirty="0"/>
            </a:p>
            <a:p>
              <a:pPr algn="ctr"/>
              <a:endParaRPr lang="en-US" sz="4500" b="1" dirty="0"/>
            </a:p>
          </p:txBody>
        </p:sp>
        <p:sp>
          <p:nvSpPr>
            <p:cNvPr id="45" name="TextBox 49"/>
            <p:cNvSpPr txBox="1"/>
            <p:nvPr/>
          </p:nvSpPr>
          <p:spPr>
            <a:xfrm>
              <a:off x="20074108" y="30836179"/>
              <a:ext cx="86715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Table 1.</a:t>
              </a:r>
            </a:p>
            <a:p>
              <a:r>
                <a:rPr lang="en-US" sz="3400" dirty="0" err="1"/>
                <a:t>Aenean</a:t>
              </a:r>
              <a:r>
                <a:rPr lang="en-US" sz="3400" dirty="0"/>
                <a:t> </a:t>
              </a:r>
              <a:r>
                <a:rPr lang="en-US" sz="3400" dirty="0" err="1"/>
                <a:t>imperdiet</a:t>
              </a:r>
              <a:r>
                <a:rPr lang="en-US" sz="3400" dirty="0"/>
                <a:t>. </a:t>
              </a:r>
              <a:r>
                <a:rPr lang="en-US" sz="3400" dirty="0" err="1"/>
                <a:t>Etiam</a:t>
              </a:r>
              <a:r>
                <a:rPr lang="en-US" sz="3400" dirty="0"/>
                <a:t> </a:t>
              </a:r>
              <a:r>
                <a:rPr lang="en-US" sz="3400" dirty="0" err="1"/>
                <a:t>ultricies</a:t>
              </a:r>
              <a:r>
                <a:rPr lang="en-US" sz="3400" dirty="0"/>
                <a:t> nisi </a:t>
              </a:r>
              <a:r>
                <a:rPr lang="en-US" sz="3400" dirty="0" err="1"/>
                <a:t>vel</a:t>
              </a:r>
              <a:r>
                <a:rPr lang="en-US" sz="3400" dirty="0"/>
                <a:t> </a:t>
              </a:r>
              <a:r>
                <a:rPr lang="en-US" sz="3400" dirty="0" err="1"/>
                <a:t>augue</a:t>
              </a:r>
              <a:r>
                <a:rPr lang="en-US" sz="3400" dirty="0"/>
                <a:t>. </a:t>
              </a:r>
            </a:p>
          </p:txBody>
        </p:sp>
      </p:grpSp>
      <p:sp>
        <p:nvSpPr>
          <p:cNvPr id="46" name="TextBox 50"/>
          <p:cNvSpPr txBox="1"/>
          <p:nvPr/>
        </p:nvSpPr>
        <p:spPr>
          <a:xfrm>
            <a:off x="10562374" y="19172831"/>
            <a:ext cx="9485425" cy="176048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/>
              <a:t>Column 2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To insert an image: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Insert </a:t>
            </a:r>
            <a:r>
              <a:rPr lang="en-US" sz="4000" dirty="0">
                <a:sym typeface="Wingdings" panose="05000000000000000000" pitchFamily="2" charset="2"/>
              </a:rPr>
              <a:t> Pictures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Navigate to the appropriate folder in the file manager.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Select the image file and click “OK.”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Clicking the image will bring up a Format “Picture Tools” ribbon that provides very basic photo cropping, color and artistic effects, and border options.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>
              <a:sym typeface="Wingdings" panose="05000000000000000000" pitchFamily="2" charset="2"/>
            </a:endParaRPr>
          </a:p>
          <a:p>
            <a:pPr algn="ctr"/>
            <a:endParaRPr lang="en-US" sz="4800" dirty="0"/>
          </a:p>
          <a:p>
            <a:endParaRPr lang="en-US" sz="4500" dirty="0"/>
          </a:p>
        </p:txBody>
      </p:sp>
      <p:pic>
        <p:nvPicPr>
          <p:cNvPr id="47" name="Picture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675" y="20126938"/>
            <a:ext cx="7639753" cy="5729815"/>
          </a:xfrm>
          <a:prstGeom prst="rect">
            <a:avLst/>
          </a:prstGeom>
        </p:spPr>
      </p:pic>
      <p:sp>
        <p:nvSpPr>
          <p:cNvPr id="48" name="TextBox 52"/>
          <p:cNvSpPr txBox="1"/>
          <p:nvPr/>
        </p:nvSpPr>
        <p:spPr>
          <a:xfrm>
            <a:off x="10678797" y="25934198"/>
            <a:ext cx="86715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Figure 2.</a:t>
            </a:r>
          </a:p>
          <a:p>
            <a:r>
              <a:rPr lang="en-US" sz="3400" dirty="0" err="1"/>
              <a:t>Aenean</a:t>
            </a:r>
            <a:r>
              <a:rPr lang="en-US" sz="3400" dirty="0"/>
              <a:t> </a:t>
            </a:r>
            <a:r>
              <a:rPr lang="en-US" sz="3400" dirty="0" err="1"/>
              <a:t>imperdiet</a:t>
            </a:r>
            <a:r>
              <a:rPr lang="en-US" sz="3400" dirty="0"/>
              <a:t>. </a:t>
            </a:r>
            <a:r>
              <a:rPr lang="en-US" sz="3400" dirty="0" err="1"/>
              <a:t>Etiam</a:t>
            </a:r>
            <a:r>
              <a:rPr lang="en-US" sz="3400" dirty="0"/>
              <a:t> </a:t>
            </a:r>
            <a:r>
              <a:rPr lang="en-US" sz="3400" dirty="0" err="1"/>
              <a:t>ultricies</a:t>
            </a:r>
            <a:r>
              <a:rPr lang="en-US" sz="3400" dirty="0"/>
              <a:t> nisi </a:t>
            </a:r>
            <a:r>
              <a:rPr lang="en-US" sz="3400" dirty="0" err="1"/>
              <a:t>vel</a:t>
            </a:r>
            <a:r>
              <a:rPr lang="en-US" sz="3400" dirty="0"/>
              <a:t> </a:t>
            </a:r>
            <a:r>
              <a:rPr lang="en-US" sz="3400" dirty="0" err="1"/>
              <a:t>augue</a:t>
            </a:r>
            <a:r>
              <a:rPr lang="en-US" sz="3400" dirty="0"/>
              <a:t>. </a:t>
            </a:r>
            <a:r>
              <a:rPr lang="en-US" sz="3400" dirty="0" err="1"/>
              <a:t>Curabitur</a:t>
            </a:r>
            <a:r>
              <a:rPr lang="en-US" sz="3400" dirty="0"/>
              <a:t> </a:t>
            </a:r>
            <a:r>
              <a:rPr lang="en-US" sz="3400" dirty="0" err="1"/>
              <a:t>ullamcorper</a:t>
            </a:r>
            <a:r>
              <a:rPr lang="en-US" sz="3400" dirty="0"/>
              <a:t> </a:t>
            </a:r>
            <a:r>
              <a:rPr lang="en-US" sz="3400" dirty="0" err="1"/>
              <a:t>ultricies</a:t>
            </a:r>
            <a:r>
              <a:rPr lang="en-US" sz="3400" dirty="0"/>
              <a:t> nisi. Nam </a:t>
            </a:r>
            <a:r>
              <a:rPr lang="en-US" sz="3400" dirty="0" err="1"/>
              <a:t>eget</a:t>
            </a:r>
            <a:r>
              <a:rPr lang="en-US" sz="3400" dirty="0"/>
              <a:t> dui. 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750448"/>
              </p:ext>
            </p:extLst>
          </p:nvPr>
        </p:nvGraphicFramePr>
        <p:xfrm>
          <a:off x="20723632" y="29155804"/>
          <a:ext cx="7265477" cy="440024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59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8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Alpha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Bravo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Charlie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Echo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163">
                <a:tc>
                  <a:txBody>
                    <a:bodyPr/>
                    <a:lstStyle/>
                    <a:p>
                      <a:r>
                        <a:rPr lang="en-US" sz="3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400" dirty="0"/>
                        <a:t>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456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400" dirty="0"/>
                        <a:t>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456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4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789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4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789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" name="矩形 21"/>
          <p:cNvSpPr/>
          <p:nvPr/>
        </p:nvSpPr>
        <p:spPr>
          <a:xfrm>
            <a:off x="28803600" y="41605200"/>
            <a:ext cx="1471613" cy="1198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zh-TW" alt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42"/>
          <a:stretch/>
        </p:blipFill>
        <p:spPr>
          <a:xfrm>
            <a:off x="-27630" y="0"/>
            <a:ext cx="30302843" cy="379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44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639</Words>
  <Application>Microsoft Office PowerPoint</Application>
  <PresentationFormat>自訂</PresentationFormat>
  <Paragraphs>113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新細明體</vt:lpstr>
      <vt:lpstr>Arial</vt:lpstr>
      <vt:lpstr>Calibri</vt:lpstr>
      <vt:lpstr>Calibri Light</vt:lpstr>
      <vt:lpstr>Times New Roman</vt:lpstr>
      <vt:lpstr>Wingdings</vt:lpstr>
      <vt:lpstr>Office Theme</vt:lpstr>
      <vt:lpstr>PowerPoint 簡報</vt:lpstr>
    </vt:vector>
  </TitlesOfParts>
  <Company>SIU School of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Howes</dc:creator>
  <cp:lastModifiedBy>張從怡</cp:lastModifiedBy>
  <cp:revision>28</cp:revision>
  <dcterms:created xsi:type="dcterms:W3CDTF">2017-09-05T20:02:28Z</dcterms:created>
  <dcterms:modified xsi:type="dcterms:W3CDTF">2024-04-01T10:13:18Z</dcterms:modified>
</cp:coreProperties>
</file>